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2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89C7-724D-40C2-A4FD-7BA7771FE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19F10-4635-4DC4-9379-40FD5DFCC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4F5CA-1BFC-4699-8E04-160EB76D0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3522-6484-4CED-B9EC-11DE57AF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767AD-E927-47AF-AAA0-293758E0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93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2D927-8ADF-458E-8135-9A601B61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F4756-4D2A-494C-B7CC-DBEFEDA9D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9AA53-816E-45D0-B4AC-8B45AF9D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91FBC-4075-40B0-9FAC-AD8A4AC3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C4D84-A5E3-4AAF-A21E-0A6A181F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589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79EDD5-E097-4BBA-8FBE-86B326D7D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8E5DD-CFE3-4EA6-994A-B7B11CB24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E2238-5BBF-499A-9E75-61131B862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62A31-9717-4AD4-A2ED-B324BB17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7215B-933B-457A-8044-4E12C6F0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420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6C684-7B9C-4B3D-8D6E-9E7C3317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4A6A7-7825-43A8-9F24-F01C8EDA6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C1948-07A1-47CE-9ADD-1AA8D1C2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71CC0-BD65-476A-A690-6CE41D28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B8640-7507-4A4F-95BC-D30C2258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41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D2A0-C07F-4059-9BC8-01CB5B87F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4D77E-2D47-4B6A-9273-011EF77B3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08D94-9452-41CB-A6EF-36E92FBC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167FA-CE82-4DC3-B9B8-438D4754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5B503-7FA4-4ECC-9EC0-DF6B0435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142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4DD4-8010-4A86-B856-A0451D855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59E0C-1122-40AA-B16A-7CB9D9415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35ED5-F7FE-47C0-AC4B-CC434C92B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C242B-1619-44C3-B7A3-F2ACC4B8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A050A-3577-4A19-B19F-B9FDB63E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E1750-AB59-4167-950F-C160ED2B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256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3C028-5CB5-4C8D-ABA1-BCF2FAF3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98525-CD88-48C3-862B-B677EB315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16BAE-C462-48E9-9AB9-297F6D480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F6C868-3821-4C2F-9615-9E01200CD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CB9D66-CC8B-46DD-97EB-E0D3D082F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6EE6E9-E944-4499-85CD-862EDBAD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8FB932-173C-4991-9CAC-EE58A0ED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0A672A-CC7E-4C84-AAAC-48A519AF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829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7DBE-E413-429B-B21E-67DD504B2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3F24A5-1469-454C-A2C1-46E1C49B8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880178-1DF5-4F53-AE36-A86D4653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F49A7-891A-45AC-8109-FA09217E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56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5A4BB-335A-4F8A-A303-56DE416B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DFFFB-6BAB-4E0E-85FE-7292E067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33AF0-401B-4550-8B8A-E919DAC8F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17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904B3-75F5-431C-ACE0-B4BB6517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4AB9E-0377-405D-8426-F08C15F0E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9D7BE-AF11-4783-A8A8-107198D18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AF454-7C68-4CD0-BB75-9B561224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3190F-CD89-4205-9FBF-E7E7DB147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59795-5DBC-4974-AE82-0CFE1035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204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48A55-80C0-4C1A-8703-0995788AE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C83FB9-D380-448A-A3D0-608EAB1C7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687412-930C-4FAE-AAA9-17A04E2E9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DEDD3-5BBC-4DCA-8A72-7CB549510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BD066-6CA5-4339-A477-E043D14A9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DE4AD-8C49-4D61-B326-BCB41151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265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072F5-ADEF-43E2-9D63-557F67F6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36BC3-CA7A-4422-87E1-34EFA677F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CC59F-CDBF-4850-8804-1F147727E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38A4-5812-468A-BD06-6D96912708D0}" type="datetimeFigureOut">
              <a:rPr lang="pt-PT" smtClean="0"/>
              <a:t>12-12-2018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FEFC2-D5F1-459A-B6C0-15D5FE39A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D0110-C48F-4050-900F-2C661AFE5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9091-7829-471B-BF01-6BD33C88E8F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38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A2D5721-96DA-453B-A593-97B56E8B506D}"/>
              </a:ext>
            </a:extLst>
          </p:cNvPr>
          <p:cNvSpPr txBox="1">
            <a:spLocks noChangeArrowheads="1"/>
          </p:cNvSpPr>
          <p:nvPr/>
        </p:nvSpPr>
        <p:spPr>
          <a:xfrm>
            <a:off x="890337" y="212476"/>
            <a:ext cx="8229600" cy="2887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/>
              <a:t>Ferroceno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0751B2-EDA7-4548-A237-BB8703E5BD66}"/>
              </a:ext>
            </a:extLst>
          </p:cNvPr>
          <p:cNvSpPr/>
          <p:nvPr/>
        </p:nvSpPr>
        <p:spPr>
          <a:xfrm>
            <a:off x="1158316" y="647613"/>
            <a:ext cx="19800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NMR de </a:t>
            </a:r>
            <a:r>
              <a:rPr lang="pt-PT" sz="1200" baseline="30000" dirty="0"/>
              <a:t>1</a:t>
            </a:r>
            <a:r>
              <a:rPr lang="pt-PT" sz="1200" dirty="0"/>
              <a:t>H [400 MHz, CDCl</a:t>
            </a:r>
            <a:r>
              <a:rPr lang="pt-PT" sz="1200" baseline="-25000" dirty="0"/>
              <a:t>3</a:t>
            </a:r>
            <a:r>
              <a:rPr lang="pt-PT" sz="1200" dirty="0"/>
              <a:t>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4C7B76-FB91-4F36-8351-5F31649C3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625" y="1961322"/>
            <a:ext cx="7212749" cy="293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5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Afonso Villa de Brito</dc:creator>
  <cp:lastModifiedBy>Maria José Afonso Villa de Brito</cp:lastModifiedBy>
  <cp:revision>3</cp:revision>
  <dcterms:created xsi:type="dcterms:W3CDTF">2018-12-12T16:54:35Z</dcterms:created>
  <dcterms:modified xsi:type="dcterms:W3CDTF">2018-12-12T17:09:31Z</dcterms:modified>
</cp:coreProperties>
</file>